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2" r:id="rId4"/>
    <p:sldId id="283" r:id="rId5"/>
    <p:sldId id="284" r:id="rId6"/>
    <p:sldId id="285" r:id="rId7"/>
    <p:sldId id="287" r:id="rId8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10ED-1343-4D95-8731-AE2993329E60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48E6-C5E7-4C7F-9C0E-81252CE91F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86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948E6-C5E7-4C7F-9C0E-81252CE91F0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95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948E6-C5E7-4C7F-9C0E-81252CE91F0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25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891962-0CDF-4281-9228-53DDE2E7979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22.2.2023.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1D1922-99F5-444D-8485-1B172900DAE0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i9kESRbLY&amp;ab_channel=ColossalCrani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 flipV="1">
            <a:off x="0" y="-720"/>
            <a:ext cx="7979040" cy="6858720"/>
          </a:xfrm>
          <a:custGeom>
            <a:avLst/>
            <a:gdLst/>
            <a:ahLst/>
            <a:cxnLst/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391100" y="763380"/>
            <a:ext cx="6565900" cy="19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500"/>
          </a:bodyPr>
          <a:lstStyle/>
          <a:p>
            <a:pPr>
              <a:lnSpc>
                <a:spcPct val="90000"/>
              </a:lnSpc>
            </a:pPr>
            <a:r>
              <a:rPr lang="hr-HR" sz="4400" spc="-1" dirty="0">
                <a:latin typeface="Calibri"/>
              </a:rPr>
              <a:t>New </a:t>
            </a:r>
            <a:r>
              <a:rPr lang="hr-HR" sz="4400" spc="-1" dirty="0" err="1">
                <a:latin typeface="Calibri"/>
              </a:rPr>
              <a:t>Years</a:t>
            </a:r>
            <a:r>
              <a:rPr lang="hr-HR" sz="4400" spc="-1" dirty="0">
                <a:latin typeface="Calibri"/>
              </a:rPr>
              <a:t> at Times </a:t>
            </a:r>
            <a:r>
              <a:rPr lang="hr-HR" sz="4400" spc="-1" dirty="0" err="1">
                <a:latin typeface="Calibri"/>
              </a:rPr>
              <a:t>Square</a:t>
            </a:r>
            <a:endParaRPr lang="hr-HR" sz="4400" spc="-1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4400" b="0" strike="noStrike" spc="-1" dirty="0">
              <a:latin typeface="Calibri"/>
            </a:endParaRPr>
          </a:p>
        </p:txBody>
      </p:sp>
      <p:pic>
        <p:nvPicPr>
          <p:cNvPr id="86" name="Content Placeholder 3"/>
          <p:cNvPicPr/>
          <p:nvPr/>
        </p:nvPicPr>
        <p:blipFill>
          <a:blip r:embed="rId2"/>
          <a:stretch/>
        </p:blipFill>
        <p:spPr>
          <a:xfrm>
            <a:off x="7979040" y="394560"/>
            <a:ext cx="3936240" cy="73764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0" y="2096280"/>
            <a:ext cx="59673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latin typeface="Calibri"/>
              </a:rPr>
              <a:t>     </a:t>
            </a:r>
            <a:endParaRPr lang="hr-HR" sz="1800" b="0" strike="noStrike" spc="-1" dirty="0">
              <a:latin typeface="Arial"/>
            </a:endParaRPr>
          </a:p>
        </p:txBody>
      </p:sp>
      <p:pic>
        <p:nvPicPr>
          <p:cNvPr id="88" name="Picture 4"/>
          <p:cNvPicPr/>
          <p:nvPr/>
        </p:nvPicPr>
        <p:blipFill>
          <a:blip r:embed="rId3"/>
          <a:stretch/>
        </p:blipFill>
        <p:spPr>
          <a:xfrm>
            <a:off x="7946640" y="1417320"/>
            <a:ext cx="4012560" cy="51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3FDAABC-F984-555F-5467-BD52B3EC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187" y="0"/>
            <a:ext cx="7904813" cy="8660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EB0C10-CBF2-F66B-0D44-DB43B0E34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97" y="945852"/>
            <a:ext cx="6241340" cy="19686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1716A3-A89B-D326-A97D-A06CC897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843" y="866080"/>
            <a:ext cx="2008885" cy="27001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AB3D619-4541-B334-87B3-F3681D363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08" y="2726753"/>
            <a:ext cx="8697539" cy="943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8DE4BC-7108-7A45-A955-CEFB4E1B12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998"/>
          <a:stretch/>
        </p:blipFill>
        <p:spPr>
          <a:xfrm>
            <a:off x="0" y="3578411"/>
            <a:ext cx="12192000" cy="40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AB68046-F74C-76C7-2CA8-91F53F02D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0"/>
            <a:ext cx="12192000" cy="3995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3B76900-2279-1085-912E-368458F0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" y="3998004"/>
            <a:ext cx="11927840" cy="79270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A5163FF-9BB1-1CCE-D01D-ADBEF8659AB8}"/>
              </a:ext>
            </a:extLst>
          </p:cNvPr>
          <p:cNvSpPr txBox="1"/>
          <p:nvPr/>
        </p:nvSpPr>
        <p:spPr>
          <a:xfrm>
            <a:off x="294640" y="4998720"/>
            <a:ext cx="56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Come to the square as early as possible.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8A44351-DC03-FACB-F254-42B6E8308A9E}"/>
              </a:ext>
            </a:extLst>
          </p:cNvPr>
          <p:cNvSpPr txBox="1"/>
          <p:nvPr/>
        </p:nvSpPr>
        <p:spPr>
          <a:xfrm>
            <a:off x="6385560" y="5327702"/>
            <a:ext cx="56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Don’t drink a lot of water before going to the Square.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7CC9FC6-5952-EC7E-7B14-B46E6184CCD1}"/>
              </a:ext>
            </a:extLst>
          </p:cNvPr>
          <p:cNvSpPr txBox="1"/>
          <p:nvPr/>
        </p:nvSpPr>
        <p:spPr>
          <a:xfrm>
            <a:off x="294640" y="5410490"/>
            <a:ext cx="40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Bring some soft drinks.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E3C530C-E1F7-36C7-9A4B-4053F49CC03E}"/>
              </a:ext>
            </a:extLst>
          </p:cNvPr>
          <p:cNvSpPr txBox="1"/>
          <p:nvPr/>
        </p:nvSpPr>
        <p:spPr>
          <a:xfrm>
            <a:off x="6380480" y="4964264"/>
            <a:ext cx="454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Don’t bring money to pay </a:t>
            </a:r>
            <a:r>
              <a:rPr lang="en-GB" dirty="0" err="1">
                <a:solidFill>
                  <a:srgbClr val="7030A0"/>
                </a:solidFill>
              </a:rPr>
              <a:t>fo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rthe</a:t>
            </a:r>
            <a:r>
              <a:rPr lang="en-GB" dirty="0">
                <a:solidFill>
                  <a:srgbClr val="7030A0"/>
                </a:solidFill>
              </a:rPr>
              <a:t> entrance.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A696CE3-D5DB-902F-889B-DE937BEFCAFF}"/>
              </a:ext>
            </a:extLst>
          </p:cNvPr>
          <p:cNvSpPr txBox="1"/>
          <p:nvPr/>
        </p:nvSpPr>
        <p:spPr>
          <a:xfrm>
            <a:off x="6380480" y="6167394"/>
            <a:ext cx="56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Don’t bring any confetti.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314BAB0-3E58-9B19-A397-A0E6A24AB26C}"/>
              </a:ext>
            </a:extLst>
          </p:cNvPr>
          <p:cNvSpPr txBox="1"/>
          <p:nvPr/>
        </p:nvSpPr>
        <p:spPr>
          <a:xfrm>
            <a:off x="284480" y="5758383"/>
            <a:ext cx="482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Find place on Broadway or </a:t>
            </a:r>
            <a:r>
              <a:rPr lang="en-GB" dirty="0" err="1">
                <a:solidFill>
                  <a:srgbClr val="7030A0"/>
                </a:solidFill>
              </a:rPr>
              <a:t>Sevent</a:t>
            </a:r>
            <a:r>
              <a:rPr lang="en-GB" dirty="0">
                <a:solidFill>
                  <a:srgbClr val="7030A0"/>
                </a:solidFill>
              </a:rPr>
              <a:t> Avenue.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6E58932-BF7F-4D2D-899B-12F7C024D216}"/>
              </a:ext>
            </a:extLst>
          </p:cNvPr>
          <p:cNvSpPr txBox="1"/>
          <p:nvPr/>
        </p:nvSpPr>
        <p:spPr>
          <a:xfrm>
            <a:off x="304800" y="6106044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Kiss someone at midnight.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E767896-B1A5-943A-8BDA-F1D327611371}"/>
              </a:ext>
            </a:extLst>
          </p:cNvPr>
          <p:cNvSpPr txBox="1"/>
          <p:nvPr/>
        </p:nvSpPr>
        <p:spPr>
          <a:xfrm>
            <a:off x="6309360" y="5759050"/>
            <a:ext cx="56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 Don’t drink any champagne for the toast.</a:t>
            </a:r>
          </a:p>
        </p:txBody>
      </p:sp>
    </p:spTree>
    <p:extLst>
      <p:ext uri="{BB962C8B-B14F-4D97-AF65-F5344CB8AC3E}">
        <p14:creationId xmlns:p14="http://schemas.microsoft.com/office/powerpoint/2010/main" val="22775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4897F19-2DF5-7B00-89E7-CAC7BF53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66232"/>
            <a:ext cx="11926964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FB03895-AD15-06D7-D8B9-C785105C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45"/>
            <a:ext cx="12192000" cy="44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BDE658-F4C1-F61A-2467-D68DA7A8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98" y="0"/>
            <a:ext cx="8277430" cy="21501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63FA28-2B92-B543-BD23-377613D60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570" y="160990"/>
            <a:ext cx="3917430" cy="58223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7D3373-E3CC-4AC2-E041-D0B2711F3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0" y="2410066"/>
            <a:ext cx="8145012" cy="13241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2CAE706-AA2D-94A9-D175-1F149B070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49" y="3994190"/>
            <a:ext cx="8117183" cy="25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02C766-8ADD-26AB-727B-DC5EB77F007E}"/>
              </a:ext>
            </a:extLst>
          </p:cNvPr>
          <p:cNvSpPr txBox="1"/>
          <p:nvPr/>
        </p:nvSpPr>
        <p:spPr>
          <a:xfrm>
            <a:off x="1609077" y="4723790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https://www.youtube.com/watch?v=m4i9kESRbLY&amp;ab_channel=ColossalCranium</a:t>
            </a:r>
            <a:endParaRPr lang="hr-HR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80A05-7090-C189-7C57-5D75D1D99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5" t="21359" r="32937" b="27508"/>
          <a:stretch/>
        </p:blipFill>
        <p:spPr>
          <a:xfrm>
            <a:off x="3630967" y="1482034"/>
            <a:ext cx="6507332" cy="2992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D1D30B-0095-ECE9-A986-B4FA006FC4F3}"/>
              </a:ext>
            </a:extLst>
          </p:cNvPr>
          <p:cNvSpPr txBox="1"/>
          <p:nvPr/>
        </p:nvSpPr>
        <p:spPr>
          <a:xfrm>
            <a:off x="790112" y="594804"/>
            <a:ext cx="60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Watch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video </a:t>
            </a:r>
            <a:r>
              <a:rPr lang="hr-HR" dirty="0" err="1"/>
              <a:t>about</a:t>
            </a:r>
            <a:r>
              <a:rPr lang="hr-HR" dirty="0"/>
              <a:t> New </a:t>
            </a:r>
            <a:r>
              <a:rPr lang="hr-HR" dirty="0" err="1"/>
              <a:t>Year</a:t>
            </a:r>
            <a:r>
              <a:rPr lang="hr-HR" dirty="0"/>
              <a:t> Times </a:t>
            </a:r>
            <a:r>
              <a:rPr lang="hr-HR" dirty="0" err="1"/>
              <a:t>Square</a:t>
            </a:r>
            <a:r>
              <a:rPr lang="hr-HR" dirty="0"/>
              <a:t> </a:t>
            </a:r>
            <a:r>
              <a:rPr lang="hr-HR" dirty="0" err="1"/>
              <a:t>ball</a:t>
            </a:r>
            <a:r>
              <a:rPr lang="hr-HR" dirty="0"/>
              <a:t> drop.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11187</TotalTime>
  <Words>100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ZVONKA IVKOVIĆ</dc:creator>
  <dc:description/>
  <cp:lastModifiedBy>Sanja Ivoš</cp:lastModifiedBy>
  <cp:revision>476</cp:revision>
  <dcterms:created xsi:type="dcterms:W3CDTF">2021-09-01T06:25:32Z</dcterms:created>
  <dcterms:modified xsi:type="dcterms:W3CDTF">2023-02-22T12:47:19Z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